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9"/>
  </p:notesMasterIdLst>
  <p:sldIdLst>
    <p:sldId id="256" r:id="rId2"/>
    <p:sldId id="268" r:id="rId3"/>
    <p:sldId id="269" r:id="rId4"/>
    <p:sldId id="272" r:id="rId5"/>
    <p:sldId id="270" r:id="rId6"/>
    <p:sldId id="271" r:id="rId7"/>
    <p:sldId id="27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80" d="100"/>
          <a:sy n="80" d="100"/>
        </p:scale>
        <p:origin x="-228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CA6B7-2700-4997-A903-96B23D73E72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8E8F5-72FE-4096-A1EF-C7B1DD41A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8E8F5-72FE-4096-A1EF-C7B1DD41AD3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6D56C92-F180-4733-B0E3-D9806F638909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0C723AD-6F09-4A6E-858B-A7F029E30A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Муниципальная программа «Формирование современной городской среды» на территории 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Октябрьского района города Томска</a:t>
            </a:r>
            <a:endParaRPr lang="ru-RU" sz="1800" b="1" i="1" dirty="0">
              <a:solidFill>
                <a:schemeClr val="tx2">
                  <a:lumMod val="1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 descr="C:\Users\kuznetsovaD\Desktop\Слайд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5"/>
            <a:ext cx="9142413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kuznetsovaD\Desktop\ЭМБЛЕМА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39018" t="39217" r="38121" b="38558"/>
          <a:stretch>
            <a:fillRect/>
          </a:stretch>
        </p:blipFill>
        <p:spPr bwMode="auto">
          <a:xfrm>
            <a:off x="0" y="0"/>
            <a:ext cx="576064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7544" y="11663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Администрация </a:t>
            </a:r>
          </a:p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Октябрьского района</a:t>
            </a:r>
          </a:p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Города Томска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6381328"/>
            <a:ext cx="1481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Томск 2017</a:t>
            </a: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188640"/>
            <a:ext cx="237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УТВЕРЖДЕНО</a:t>
            </a:r>
          </a:p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протокол общественной муниципальной комиссии </a:t>
            </a:r>
          </a:p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«20» апреля 2017 года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2276872"/>
            <a:ext cx="8784976" cy="93610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Дизайн 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tx2">
                    <a:lumMod val="10000"/>
                  </a:schemeClr>
                </a:solidFill>
                <a:ea typeface="+mj-ea"/>
                <a:cs typeface="Times New Roman" pitchFamily="18" charset="0"/>
              </a:rPr>
              <a:t>г. Томск, ул. Бирюкова, 2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Благоустройство дворовой территории (капитальный ремонт) многоквартирного дома по адресу: город Томск, ул. Бирюкова, 2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</a:br>
            <a:r>
              <a:rPr lang="ru-RU" sz="13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в рамках муниципальной программы «Благоустройство Города Томска» на 2015-2020 годы» подпрограммы «Благоустройство территорий» на 2015 – 2020 годы»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1026" name="Picture 2" descr="C:\Documents and Settings\Tkacheva\Рабочий стол\Блаустройство\Бирюкова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36912"/>
            <a:ext cx="4464496" cy="3233897"/>
          </a:xfrm>
          <a:prstGeom prst="rect">
            <a:avLst/>
          </a:prstGeom>
          <a:noFill/>
        </p:spPr>
      </p:pic>
      <p:pic>
        <p:nvPicPr>
          <p:cNvPr id="8" name="Picture 2" descr="O:\Общая\Ткачева\Блаустройство\Бирюков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4216171" cy="33123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2276872"/>
            <a:ext cx="19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Ситуационный план</a:t>
            </a:r>
            <a:endParaRPr lang="ru-RU" sz="12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552" y="2276872"/>
            <a:ext cx="4203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Территория, планируемая к благоустройству</a:t>
            </a:r>
            <a:endParaRPr lang="ru-RU" sz="12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Благоустройство дворовой территории (капитальный ремонт) многоквартирного дома по адресу: город Томск, ул. Бирюкова, 2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</a:br>
            <a:r>
              <a:rPr lang="ru-RU" sz="13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в рамках муниципальной программы «Благоустройство Города Томска» на 2015-2020 годы» подпрограммы «Благоустройство территорий» на 2015 – 2020 годы»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9" name="Содержимое 3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608512"/>
          </a:xfrm>
        </p:spPr>
        <p:txBody>
          <a:bodyPr>
            <a:normAutofit fontScale="92500" lnSpcReduction="10000"/>
          </a:bodyPr>
          <a:lstStyle/>
          <a:p>
            <a:pPr marL="0" indent="360000">
              <a:lnSpc>
                <a:spcPct val="150000"/>
              </a:lnSpc>
              <a:spcBef>
                <a:spcPts val="0"/>
              </a:spcBef>
              <a:buNone/>
            </a:pPr>
            <a:endParaRPr lang="ru-RU" sz="1200" b="1" i="1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3600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Адрес объекта: 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г. Томск, ул. Бирюкова, 2</a:t>
            </a:r>
          </a:p>
          <a:p>
            <a:pPr marL="0" indent="3600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Земельная принадлежность: 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собственность муниципального образования «Город Томск»</a:t>
            </a:r>
          </a:p>
          <a:p>
            <a:pPr marL="0" indent="3600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Площадь дворовой территории: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 2 400 м</a:t>
            </a:r>
            <a:r>
              <a:rPr lang="ru-RU" sz="1200" baseline="30000" dirty="0" smtClean="0">
                <a:solidFill>
                  <a:schemeClr val="tx2">
                    <a:lumMod val="10000"/>
                  </a:schemeClr>
                </a:solidFill>
              </a:rPr>
              <a:t>2</a:t>
            </a:r>
          </a:p>
          <a:p>
            <a:pPr marL="0" indent="3600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</a:rPr>
              <a:t>Приблизительное количество проживающих: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324 человек</a:t>
            </a:r>
          </a:p>
          <a:p>
            <a:pPr marL="0" indent="3600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Источники финансирования: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 федеральный бюджет, областной бюджет, бюджет  МО «Город Томск»  </a:t>
            </a:r>
          </a:p>
          <a:p>
            <a:pPr>
              <a:buNone/>
            </a:pPr>
            <a:endParaRPr lang="ru-RU" sz="12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В настоящее время покрытие дворовой территории находится в крайне неудовлетворительном состоянии. </a:t>
            </a:r>
            <a:r>
              <a:rPr lang="ru-RU" sz="1200" dirty="0" smtClean="0"/>
              <a:t>Асфальтобетонное покрытие разрушено, имеет многочисленные выбоины, трещины, горловины колодцев, </a:t>
            </a:r>
            <a:r>
              <a:rPr lang="ru-RU" sz="1200" dirty="0" smtClean="0"/>
              <a:t>разрушены. Требуется ремонт  пешеходных связей.</a:t>
            </a:r>
            <a:endParaRPr lang="ru-RU" sz="12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В  2017 году жителями многоквартирного дома была подана заявка на участие в муниципальной программе «Формирование современной городской среды».</a:t>
            </a: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Запланированы работы по ремонту  дворовой территории.</a:t>
            </a: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Дополнительно в 2017 году планируются работы по посадке зеленых насаждений силами жителей.</a:t>
            </a: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Кроме того,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в непосредственной близости от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многоквартирного дома,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на общественной территории в сквере «Озеро в </a:t>
            </a:r>
            <a:r>
              <a:rPr lang="ru-RU" sz="1200" dirty="0" err="1" smtClean="0">
                <a:solidFill>
                  <a:schemeClr val="tx2">
                    <a:lumMod val="10000"/>
                  </a:schemeClr>
                </a:solidFill>
              </a:rPr>
              <a:t>мкр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. «Солнечный», в рамках  муниципальной программы «Формирование современной  городской среды» будут выполнены работы по установке детского комплекса  «Кремлевская стена» и других малых архитектурных форм, в том числе  для детей с ограниченными физическими возможностями. Ответственным исполнителем по данным видам работ определено </a:t>
            </a:r>
            <a:r>
              <a:rPr lang="ru-RU" sz="1200" dirty="0" err="1" smtClean="0">
                <a:solidFill>
                  <a:schemeClr val="tx2">
                    <a:lumMod val="10000"/>
                  </a:schemeClr>
                </a:solidFill>
              </a:rPr>
              <a:t>УДДБиТ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 администрации Города Томска.</a:t>
            </a: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2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3600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200" dirty="0" smtClean="0"/>
          </a:p>
          <a:p>
            <a:pPr>
              <a:buNone/>
            </a:pP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Благоустройство дворовой территории (капитальный ремонт) многоквартирного дома по адресу: город Томск, ул. Бирюкова, 2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</a:br>
            <a:r>
              <a:rPr lang="ru-RU" sz="13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в рамках муниципальной программы «Благоустройство Города Томска» на 2015-2020 годы» подпрограммы «Благоустройство территорий» на 2015 – 2020 годы»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ru-RU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1700808"/>
            <a:ext cx="4445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Существующее состояние дворовой территории</a:t>
            </a:r>
            <a:endParaRPr lang="ru-RU" sz="12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4" descr="O:\Общая\Благоустройство\Реализация проекта на территории Октябрьского района Города Томска\4 Реализация проекта в 2017 году\ул. Бирюкова, 2\3 состояние территории до проведения работ\DSCN6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4608141" cy="3456384"/>
          </a:xfrm>
          <a:prstGeom prst="rect">
            <a:avLst/>
          </a:prstGeom>
          <a:noFill/>
        </p:spPr>
      </p:pic>
      <p:pic>
        <p:nvPicPr>
          <p:cNvPr id="6" name="Picture 3" descr="O:\Общая\Благоустройство\Реализация проекта на территории Октябрьского района Города Томска\4 Реализация проекта в 2017 году\ул. Бирюкова, 2\3 состояние территории до проведения работ\DSCN6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60814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Благоустройство дворовой территории (капитальный ремонт) многоквартирного дома по адресу: город Томск, ул. Бирюкова, 2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</a:br>
            <a:r>
              <a:rPr lang="ru-RU" sz="13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в рамках муниципальной программы «Благоустройство Города Томска» на 2015-2020 годы» подпрограммы «Благоустройство территорий» на 2015 – 2020 годы»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ru-RU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1772816"/>
            <a:ext cx="2648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Перспективное направление</a:t>
            </a:r>
            <a:endParaRPr lang="ru-RU" sz="12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" name="Picture 5" descr="O:\Общая\Ткачева\Блаустройство\Бирюкова 2 об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4821447" cy="3343441"/>
          </a:xfrm>
          <a:prstGeom prst="rect">
            <a:avLst/>
          </a:prstGeom>
          <a:noFill/>
        </p:spPr>
      </p:pic>
      <p:pic>
        <p:nvPicPr>
          <p:cNvPr id="4098" name="Picture 2" descr="C:\Documents and Settings\Tkacheva\Рабочий стол\Блаустройство\2бирюков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3984343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Благоустройство дворовой территории (капитальный ремонт) многоквартирного дома по адресу: город Томск, ул. Бирюкова, 2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</a:br>
            <a:r>
              <a:rPr lang="ru-RU" sz="13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в рамках муниципальной программы «Благоустройство Города Томска» на 2015-2020 годы» подпрограммы «Благоустройство территорий» на 2015 – 2020 годы»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ru-RU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44824"/>
            <a:ext cx="3047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</a:rPr>
              <a:t>План работ по благоустройству</a:t>
            </a:r>
            <a:endParaRPr lang="ru-RU" sz="12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423420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48064" y="364502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Виды работ:</a:t>
            </a:r>
          </a:p>
          <a:p>
            <a:r>
              <a:rPr lang="ru-RU" sz="1200" dirty="0" smtClean="0"/>
              <a:t>- Ремонт покрытия по проезжей части;</a:t>
            </a:r>
          </a:p>
          <a:p>
            <a:pPr>
              <a:buFontTx/>
              <a:buChar char="-"/>
            </a:pPr>
            <a:r>
              <a:rPr lang="ru-RU" sz="1200" dirty="0" smtClean="0"/>
              <a:t>Ремонт покрытия по тротуарам;</a:t>
            </a:r>
          </a:p>
          <a:p>
            <a:pPr>
              <a:buFontTx/>
              <a:buChar char="-"/>
            </a:pPr>
            <a:r>
              <a:rPr lang="ru-RU" sz="1200" dirty="0" smtClean="0"/>
              <a:t> Установка лавочек и урн.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Благоустройство дворовой территории (капитальный ремонт) многоквартирного дома по адресу: город Томск, ул. Бирюкова, 2</a:t>
            </a:r>
            <a:br>
              <a:rPr lang="ru-RU" sz="18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</a:br>
            <a:r>
              <a:rPr lang="ru-RU" sz="1300" b="1" i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в рамках муниципальной программы «Благоустройство Города Томска» на 2015-2020 годы» подпрограммы «Благоустройство территорий» на 2015 – 2020 годы»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ru-RU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844824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cs typeface="Times New Roman" panose="02020603050405020304" pitchFamily="18" charset="0"/>
              </a:rPr>
              <a:t>Урна железобетонная с металлической вставкой</a:t>
            </a:r>
          </a:p>
          <a:p>
            <a:r>
              <a:rPr lang="ru-RU" sz="1200" dirty="0" smtClean="0"/>
              <a:t>Монолитная железобетонная окрашенная урна, украшенная объемным рельефом и гладкой окантовкой, с металлической оцинкованной вставкой с двумя ручками.</a:t>
            </a:r>
          </a:p>
          <a:p>
            <a:r>
              <a:rPr lang="ru-RU" sz="1200" dirty="0" smtClean="0"/>
              <a:t>с металлической оцинкованной вставкой с двумя ручками.</a:t>
            </a:r>
          </a:p>
          <a:p>
            <a:endParaRPr lang="ru-RU" sz="1200" b="1" dirty="0" smtClean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184482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cs typeface="Times New Roman" panose="02020603050405020304" pitchFamily="18" charset="0"/>
              </a:rPr>
              <a:t>Скамья садово-парковая на металлических </a:t>
            </a:r>
            <a:r>
              <a:rPr lang="ru-RU" sz="1200" b="1" dirty="0" smtClean="0">
                <a:cs typeface="Times New Roman" panose="02020603050405020304" pitchFamily="18" charset="0"/>
              </a:rPr>
              <a:t>ножках</a:t>
            </a:r>
          </a:p>
          <a:p>
            <a:r>
              <a:rPr lang="ru-RU" sz="1200" dirty="0" smtClean="0"/>
              <a:t>Скамья садово-парковая выполнена на металлическом каркасе из трубы сечением Ø 26 мм. Сидение состоит из деревянных досок толщиной 110х40 мм в количестве 3 шт.</a:t>
            </a:r>
          </a:p>
          <a:p>
            <a:r>
              <a:rPr lang="ru-RU" sz="1200" dirty="0" smtClean="0"/>
              <a:t>Деревянные детали должны быть тщательно отшлифованы и окрашены акриловыми красками в заводских условиях.</a:t>
            </a:r>
          </a:p>
          <a:p>
            <a:endParaRPr lang="ru-RU" sz="12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1">
      <a:dk1>
        <a:sysClr val="windowText" lastClr="000000"/>
      </a:dk1>
      <a:lt1>
        <a:sysClr val="window" lastClr="FFFFFF"/>
      </a:lt1>
      <a:dk2>
        <a:srgbClr val="E2F0BE"/>
      </a:dk2>
      <a:lt2>
        <a:srgbClr val="FFFFFF"/>
      </a:lt2>
      <a:accent1>
        <a:srgbClr val="53548A"/>
      </a:accent1>
      <a:accent2>
        <a:srgbClr val="554B3D"/>
      </a:accent2>
      <a:accent3>
        <a:srgbClr val="A04DA3"/>
      </a:accent3>
      <a:accent4>
        <a:srgbClr val="C4652D"/>
      </a:accent4>
      <a:accent5>
        <a:srgbClr val="8B5D3D"/>
      </a:accent5>
      <a:accent6>
        <a:srgbClr val="D3DF33"/>
      </a:accent6>
      <a:hlink>
        <a:srgbClr val="67AFBD"/>
      </a:hlink>
      <a:folHlink>
        <a:srgbClr val="FFFFF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925</TotalTime>
  <Words>470</Words>
  <Application>Microsoft Office PowerPoint</Application>
  <PresentationFormat>Экран (4:3)</PresentationFormat>
  <Paragraphs>46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Городская</vt:lpstr>
      <vt:lpstr>Муниципальная программа «Формирование современной городской среды» на территории  Октябрьского района города Томска</vt:lpstr>
      <vt:lpstr>Благоустройство дворовой территории (капитальный ремонт) многоквартирного дома по адресу: город Томск, ул. Бирюкова, 2 в рамках муниципальной программы «Благоустройство Города Томска» на 2015-2020 годы» подпрограммы «Благоустройство территорий» на 2015 – 2020 годы» </vt:lpstr>
      <vt:lpstr>Благоустройство дворовой территории (капитальный ремонт) многоквартирного дома по адресу: город Томск, ул. Бирюкова, 2 в рамках муниципальной программы «Благоустройство Города Томска» на 2015-2020 годы» подпрограммы «Благоустройство территорий» на 2015 – 2020 годы» </vt:lpstr>
      <vt:lpstr>Благоустройство дворовой территории (капитальный ремонт) многоквартирного дома по адресу: город Томск, ул. Бирюкова, 2 в рамках муниципальной программы «Благоустройство Города Томска» на 2015-2020 годы» подпрограммы «Благоустройство территорий» на 2015 – 2020 годы» </vt:lpstr>
      <vt:lpstr>Благоустройство дворовой территории (капитальный ремонт) многоквартирного дома по адресу: город Томск, ул. Бирюкова, 2 в рамках муниципальной программы «Благоустройство Города Томска» на 2015-2020 годы» подпрограммы «Благоустройство территорий» на 2015 – 2020 годы» </vt:lpstr>
      <vt:lpstr>Благоустройство дворовой территории (капитальный ремонт) многоквартирного дома по адресу: город Томск, ул. Бирюкова, 2 в рамках муниципальной программы «Благоустройство Города Томска» на 2015-2020 годы» подпрограммы «Благоустройство территорий» на 2015 – 2020 годы» </vt:lpstr>
      <vt:lpstr>Благоустройство дворовой территории (капитальный ремонт) многоквартирного дома по адресу: город Томск, ул. Бирюкова, 2 в рамках муниципальной программы «Благоустройство Города Томска» на 2015-2020 годы» подпрограммы «Благоустройство территорий» на 2015 – 2020 годы»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kuznetsovaD</dc:creator>
  <cp:lastModifiedBy>Kylebakina</cp:lastModifiedBy>
  <cp:revision>124</cp:revision>
  <dcterms:created xsi:type="dcterms:W3CDTF">2017-05-25T01:55:43Z</dcterms:created>
  <dcterms:modified xsi:type="dcterms:W3CDTF">2017-06-23T02:28:38Z</dcterms:modified>
</cp:coreProperties>
</file>