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68" r:id="rId3"/>
    <p:sldId id="272" r:id="rId4"/>
    <p:sldId id="271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>
        <p:scale>
          <a:sx n="80" d="100"/>
          <a:sy n="80" d="100"/>
        </p:scale>
        <p:origin x="-228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CA6B7-2700-4997-A903-96B23D73E72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8E8F5-72FE-4096-A1EF-C7B1DD41AD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8E8F5-72FE-4096-A1EF-C7B1DD41AD3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6D56C92-F180-4733-B0E3-D9806F638909}" type="datetimeFigureOut">
              <a:rPr lang="ru-RU" smtClean="0"/>
              <a:pPr/>
              <a:t>23.06.2017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C723AD-6F09-4A6E-858B-A7F029E30A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784976" cy="864096"/>
          </a:xfrm>
        </p:spPr>
        <p:txBody>
          <a:bodyPr>
            <a:noAutofit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Муниципальная программа «Формирование современной городской среды» на территории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  <a:cs typeface="Times New Roman" pitchFamily="18" charset="0"/>
              </a:rPr>
              <a:t>Октябрьского района города Томска</a:t>
            </a:r>
            <a:endParaRPr lang="ru-RU" sz="1800" b="1" i="1" dirty="0">
              <a:solidFill>
                <a:schemeClr val="tx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28" name="Picture 4" descr="C:\Users\kuznetsovaD\Desktop\Слайд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57625"/>
            <a:ext cx="9142413" cy="300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kuznetsovaD\Desktop\ЭМБЛЕМА.pn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9018" t="39217" r="38121" b="38558"/>
          <a:stretch>
            <a:fillRect/>
          </a:stretch>
        </p:blipFill>
        <p:spPr bwMode="auto">
          <a:xfrm>
            <a:off x="0" y="0"/>
            <a:ext cx="576064" cy="7920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1663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Администрация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Октябрьского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Города Томска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6381328"/>
            <a:ext cx="1481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Томск 2017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88224" y="188640"/>
            <a:ext cx="23764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УТВЕРЖДЕНО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протокол общественной муниципальной комиссии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«20» апреля 2017 года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9512" y="2276872"/>
            <a:ext cx="8784976" cy="936104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Дизайн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i="1" dirty="0" smtClean="0">
                <a:solidFill>
                  <a:schemeClr val="tx2">
                    <a:lumMod val="10000"/>
                  </a:schemeClr>
                </a:solidFill>
                <a:ea typeface="+mj-ea"/>
                <a:cs typeface="Times New Roman" pitchFamily="18" charset="0"/>
              </a:rPr>
              <a:t>г. Томск, ул. Рабочая, 47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+mn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ул. Рабочая, 47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916832"/>
            <a:ext cx="1978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Ситуационный план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3168352" cy="34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067944" y="1772816"/>
            <a:ext cx="468052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lnSpc>
                <a:spcPct val="150000"/>
              </a:lnSpc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Адрес объекта: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г. Томск, ул. Рабочая, 47</a:t>
            </a:r>
          </a:p>
          <a:p>
            <a:pPr indent="360000">
              <a:lnSpc>
                <a:spcPct val="150000"/>
              </a:lnSpc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Земельная принадлежность: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собственность муниципального образования «Город Томск»</a:t>
            </a:r>
          </a:p>
          <a:p>
            <a:pPr indent="360000">
              <a:lnSpc>
                <a:spcPct val="150000"/>
              </a:lnSpc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Площадь дворовой территории: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355 м</a:t>
            </a:r>
            <a:r>
              <a:rPr lang="ru-RU" sz="1200" baseline="300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</a:p>
          <a:p>
            <a:pPr indent="360000">
              <a:lnSpc>
                <a:spcPct val="150000"/>
              </a:lnSpc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Приблизительное количество проживающих:       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95 человек</a:t>
            </a:r>
          </a:p>
          <a:p>
            <a:pPr indent="360000">
              <a:lnSpc>
                <a:spcPct val="150000"/>
              </a:lnSpc>
            </a:pPr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Источники финансирования: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федеральный бюджет, областной бюджет, бюджет  МО «Город Томск»  </a:t>
            </a:r>
          </a:p>
          <a:p>
            <a:pPr>
              <a:buNone/>
            </a:pP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indent="360000" algn="just">
              <a:lnSpc>
                <a:spcPct val="150000"/>
              </a:lnSpc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настоящее время покрытие дворовой территории находится в неудовлетворительном состоянии.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А</a:t>
            </a:r>
            <a:r>
              <a:rPr lang="ru-RU" sz="1200" dirty="0" smtClean="0"/>
              <a:t>сфальтобетонное </a:t>
            </a:r>
            <a:r>
              <a:rPr lang="ru-RU" sz="1200" dirty="0" smtClean="0"/>
              <a:t>покрытие разрушено, </a:t>
            </a:r>
            <a:r>
              <a:rPr lang="ru-RU" sz="1200" dirty="0" smtClean="0"/>
              <a:t>имеются </a:t>
            </a:r>
            <a:r>
              <a:rPr lang="ru-RU" sz="1200" dirty="0" smtClean="0"/>
              <a:t>выбоины, трещины, </a:t>
            </a:r>
            <a:r>
              <a:rPr lang="ru-RU" sz="1200" dirty="0" smtClean="0"/>
              <a:t>требуется </a:t>
            </a:r>
            <a:r>
              <a:rPr lang="ru-RU" sz="1200" smtClean="0"/>
              <a:t>ремонт тротуара</a:t>
            </a:r>
            <a:r>
              <a:rPr lang="ru-RU" sz="120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  <a:p>
            <a:pPr indent="360000" algn="just">
              <a:lnSpc>
                <a:spcPct val="150000"/>
              </a:lnSpc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В  2017 году жителями многоквартирного дома была подана заявка на участие в муниципальной программе «Формирование современной городской среды».</a:t>
            </a:r>
          </a:p>
          <a:p>
            <a:pPr indent="360000" algn="just">
              <a:lnSpc>
                <a:spcPct val="150000"/>
              </a:lnSpc>
            </a:pP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Запланированы работы по ремонту  дворовой территории.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Рабочая, 47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700808"/>
            <a:ext cx="4445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Существующее состояние дворовой территории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2348880"/>
            <a:ext cx="26484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Перспективное направление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9" name="Picture 5" descr="O:\Общая\Благоустройство\Реализация проекта на территории Октябрьского района Города Томска\4 Реализация проекта в 2017 году\ул. Рабочая, 47\3 состояние территории до проведения рабо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3456107" cy="2592288"/>
          </a:xfrm>
          <a:prstGeom prst="rect">
            <a:avLst/>
          </a:prstGeom>
          <a:noFill/>
        </p:spPr>
      </p:pic>
      <p:pic>
        <p:nvPicPr>
          <p:cNvPr id="10" name="Picture 3" descr="O:\Общая\Ткачева\Блаустройство\рабочая 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636912"/>
            <a:ext cx="4392488" cy="3721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</a:t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город Томск, ул. Рабочая, 47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44824"/>
            <a:ext cx="3047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План работ по благоустройству</a:t>
            </a:r>
            <a:endParaRPr lang="ru-RU" sz="1200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4048" y="220486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Виды работ:</a:t>
            </a:r>
          </a:p>
          <a:p>
            <a:pPr>
              <a:buFontTx/>
              <a:buChar char="-"/>
            </a:pPr>
            <a:r>
              <a:rPr lang="ru-RU" sz="1200" dirty="0" smtClean="0"/>
              <a:t>Ремонт покрытия по проезжей части;</a:t>
            </a:r>
          </a:p>
          <a:p>
            <a:pPr>
              <a:buFontTx/>
              <a:buChar char="-"/>
            </a:pPr>
            <a:r>
              <a:rPr lang="ru-RU" sz="1200" dirty="0" smtClean="0"/>
              <a:t>Установка лавочек и урн.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967069" cy="42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754117" cy="3627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Благоустройство дворовой территории (капитальный ремонт) многоквартирного дома по адресу: город Томск, ул. </a:t>
            </a:r>
            <a:r>
              <a:rPr lang="ru-RU" sz="1800" b="1" i="1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Рабочая, 47</a:t>
            </a:r>
            <a: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/>
            </a:r>
            <a:br>
              <a:rPr lang="ru-RU" sz="18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</a:br>
            <a:r>
              <a:rPr lang="ru-RU" sz="1300" b="1" i="1" dirty="0" smtClean="0">
                <a:solidFill>
                  <a:schemeClr val="tx2">
                    <a:lumMod val="10000"/>
                  </a:schemeClr>
                </a:solidFill>
                <a:latin typeface="+mn-lt"/>
              </a:rPr>
              <a:t>в рамках муниципальной программы «Благоустройство Города Томска» на 2015-2020 годы» подпрограммы «Благоустройство территорий» на 2015 – 2020 годы»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844824"/>
            <a:ext cx="3456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Times New Roman" panose="02020603050405020304" pitchFamily="18" charset="0"/>
              </a:rPr>
              <a:t>Урна железобетонная с металлической вставкой</a:t>
            </a:r>
          </a:p>
          <a:p>
            <a:r>
              <a:rPr lang="ru-RU" sz="1200" dirty="0" smtClean="0"/>
              <a:t>Монолитная железобетонная окрашенная урна, украшенная объемным рельефом и гладкой окантовкой, с металлической оцинкованной вставкой с двумя ручками.</a:t>
            </a:r>
          </a:p>
          <a:p>
            <a:r>
              <a:rPr lang="ru-RU" sz="1200" dirty="0" smtClean="0"/>
              <a:t>с металлической оцинкованной вставкой с двумя ручками.</a:t>
            </a:r>
          </a:p>
          <a:p>
            <a:endParaRPr lang="ru-RU" sz="1200" b="1" dirty="0" smtClean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7944" y="1844824"/>
            <a:ext cx="4824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Скамья садово-парковая на металлических </a:t>
            </a:r>
            <a:r>
              <a:rPr lang="ru-RU" sz="1200" b="1" dirty="0" smtClean="0">
                <a:cs typeface="Times New Roman" panose="02020603050405020304" pitchFamily="18" charset="0"/>
              </a:rPr>
              <a:t>ножках</a:t>
            </a:r>
          </a:p>
          <a:p>
            <a:r>
              <a:rPr lang="ru-RU" sz="1200" dirty="0" smtClean="0"/>
              <a:t>Скамья садово-парковая выполнена на металлическом каркасе из трубы сечением Ø 26 мм. Сидение состоит из деревянных досок толщиной 110х40 мм в количестве 3 шт.</a:t>
            </a:r>
          </a:p>
          <a:p>
            <a:r>
              <a:rPr lang="ru-RU" sz="1200" dirty="0" smtClean="0"/>
              <a:t>Деревянные детали должны быть тщательно отшлифованы и окрашены акриловыми красками в заводских условиях.</a:t>
            </a:r>
          </a:p>
          <a:p>
            <a:endParaRPr lang="ru-RU" sz="1200" b="1" dirty="0"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3843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E2F0BE"/>
      </a:dk2>
      <a:lt2>
        <a:srgbClr val="FFFFFF"/>
      </a:lt2>
      <a:accent1>
        <a:srgbClr val="53548A"/>
      </a:accent1>
      <a:accent2>
        <a:srgbClr val="554B3D"/>
      </a:accent2>
      <a:accent3>
        <a:srgbClr val="A04DA3"/>
      </a:accent3>
      <a:accent4>
        <a:srgbClr val="C4652D"/>
      </a:accent4>
      <a:accent5>
        <a:srgbClr val="8B5D3D"/>
      </a:accent5>
      <a:accent6>
        <a:srgbClr val="D3DF33"/>
      </a:accent6>
      <a:hlink>
        <a:srgbClr val="67AFBD"/>
      </a:hlink>
      <a:folHlink>
        <a:srgbClr val="FFFF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941</TotalTime>
  <Words>308</Words>
  <Application>Microsoft Office PowerPoint</Application>
  <PresentationFormat>Экран (4:3)</PresentationFormat>
  <Paragraphs>38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Муниципальная программа «Формирование современной городской среды» на территории  Октябрьского района города Томска</vt:lpstr>
      <vt:lpstr>Благоустройство дворовой территории (капитальный ремонт) многоквартирного дома по адресу: город Томск, ул. Рабочая, 47  </vt:lpstr>
      <vt:lpstr>Благоустройство дворовой территории (капитальный ремонт) многоквартирного дома по адресу:  город Томск, ул. Рабочая, 47 </vt:lpstr>
      <vt:lpstr>Благоустройство дворовой территории (капитальный ремонт) многоквартирного дома по адресу:  город Томск, ул. Рабочая, 47 </vt:lpstr>
      <vt:lpstr>Благоустройство дворовой территории (капитальный ремонт) многоквартирного дома по адресу: город Томск, ул. Рабочая, 47 в рамках муниципальной программы «Благоустройство Города Томска» на 2015-2020 годы» подпрограммы «Благоустройство территорий» на 2015 – 2020 годы»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kuznetsovaD</dc:creator>
  <cp:lastModifiedBy>Kylebakina</cp:lastModifiedBy>
  <cp:revision>127</cp:revision>
  <dcterms:created xsi:type="dcterms:W3CDTF">2017-05-25T01:55:43Z</dcterms:created>
  <dcterms:modified xsi:type="dcterms:W3CDTF">2017-06-23T02:45:37Z</dcterms:modified>
</cp:coreProperties>
</file>