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8" r:id="rId3"/>
    <p:sldId id="269" r:id="rId4"/>
    <p:sldId id="274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87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1052736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924944"/>
            <a:ext cx="8784976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58А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58, 58А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98884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988840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3024336" cy="425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104456" cy="42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58, 58А</a:t>
            </a:r>
            <a:endParaRPr lang="ru-RU" sz="16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пос. Светлый, 58, 58А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Общая площадь дворовых территорий: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1 740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497 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дворовых территорий находится в неудовлетворительном состоянии, а</a:t>
            </a:r>
            <a:r>
              <a:rPr lang="ru-RU" sz="1200" dirty="0" smtClean="0"/>
              <a:t>сфальтобетонное покрытие разрушено, имеются выбоины, трещины, в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о время весеннего паводка и дождей  подтоплена водой. Требуется ремонт пешеходных связей. 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Студенты\DSCN6957.jpg"/>
          <p:cNvPicPr>
            <a:picLocks noChangeAspect="1" noChangeArrowheads="1"/>
          </p:cNvPicPr>
          <p:nvPr/>
        </p:nvPicPr>
        <p:blipFill>
          <a:blip r:embed="rId2" cstate="print"/>
          <a:srcRect b="11101"/>
          <a:stretch>
            <a:fillRect/>
          </a:stretch>
        </p:blipFill>
        <p:spPr bwMode="auto">
          <a:xfrm>
            <a:off x="899592" y="1844824"/>
            <a:ext cx="3240384" cy="2160496"/>
          </a:xfrm>
          <a:prstGeom prst="rect">
            <a:avLst/>
          </a:prstGeom>
          <a:noFill/>
        </p:spPr>
      </p:pic>
      <p:pic>
        <p:nvPicPr>
          <p:cNvPr id="8196" name="Picture 4" descr="C:\Users\kuznetsovaD\Desktop\светлый 58.jpg"/>
          <p:cNvPicPr>
            <a:picLocks noChangeAspect="1" noChangeArrowheads="1"/>
          </p:cNvPicPr>
          <p:nvPr/>
        </p:nvPicPr>
        <p:blipFill>
          <a:blip r:embed="rId3" cstate="print"/>
          <a:srcRect b="3377"/>
          <a:stretch>
            <a:fillRect/>
          </a:stretch>
        </p:blipFill>
        <p:spPr bwMode="auto">
          <a:xfrm>
            <a:off x="4788024" y="2420888"/>
            <a:ext cx="3893906" cy="2892938"/>
          </a:xfrm>
          <a:prstGeom prst="rect">
            <a:avLst/>
          </a:prstGeom>
          <a:noFill/>
        </p:spPr>
      </p:pic>
      <p:pic>
        <p:nvPicPr>
          <p:cNvPr id="8197" name="Picture 5" descr="D:\Студенты\DSCN6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240360" cy="24302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556792"/>
            <a:ext cx="338437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Существующее состояние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58, 58А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916832"/>
            <a:ext cx="338437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Перспективное направление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58, 58А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844824"/>
            <a:ext cx="304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37170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Виды работ по благоустройству:</a:t>
            </a:r>
          </a:p>
          <a:p>
            <a:pPr>
              <a:buFontTx/>
              <a:buChar char="-"/>
            </a:pPr>
            <a:r>
              <a:rPr lang="ru-RU" sz="1200" dirty="0" smtClean="0"/>
              <a:t>Ремонт покрытия по проезжей части;</a:t>
            </a:r>
          </a:p>
          <a:p>
            <a:pPr>
              <a:buFontTx/>
              <a:buChar char="-"/>
            </a:pPr>
            <a:r>
              <a:rPr lang="ru-RU" sz="1200" dirty="0" smtClean="0"/>
              <a:t> Установка лавочек и урн.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31310"/>
            <a:ext cx="3384375" cy="510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58, 58А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1030</TotalTime>
  <Words>366</Words>
  <Application>Microsoft Office PowerPoint</Application>
  <PresentationFormat>Экран (4:3)</PresentationFormat>
  <Paragraphs>49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 пос. Светлый, 58, 58А</vt:lpstr>
      <vt:lpstr>Благоустройство дворовой территории (капитальный ремонт) многоквартирного дома по адресу: город Томск,  пос. Светлый, 58, 58А</vt:lpstr>
      <vt:lpstr>Благоустройство дворовой территории (капитальный ремонт) многоквартирного дома по адресу: город Томск,  пос. Светлый, 58, 58А</vt:lpstr>
      <vt:lpstr>Благоустройство дворовой территории (капитальный ремонт) многоквартирного дома по адресу: город Томск,  пос. Светлый, 58, 58А</vt:lpstr>
      <vt:lpstr>Благоустройство дворовой территории (капитальный ремонт) многоквартирного дома по адресу: город Томск,  пос. Светлый, 58, 58А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Tkacheva</cp:lastModifiedBy>
  <cp:revision>142</cp:revision>
  <dcterms:created xsi:type="dcterms:W3CDTF">2017-05-25T01:55:43Z</dcterms:created>
  <dcterms:modified xsi:type="dcterms:W3CDTF">2017-06-23T09:03:59Z</dcterms:modified>
</cp:coreProperties>
</file>