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2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87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105273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924944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60, 65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844824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916832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3878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6302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60, 65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пос. Светлый, 60, 65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дворовых территорий: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 760 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331 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дворовых территорий находится в неудовлетворительном состоянии. А</a:t>
            </a:r>
            <a:r>
              <a:rPr lang="ru-RU" sz="1200" dirty="0" smtClean="0"/>
              <a:t>сфальтобетонное покрытие разрушено, имеются выбоины, трещины, в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о время весеннего паводка и дождей  подтоплена водой. Требуется ремонт пешеходных связей. 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пешеходной зоны,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60, 65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56792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дворовых территорий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988840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60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988840"/>
            <a:ext cx="163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65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Documents and Settings\Tkacheva\Рабочий стол\ФСГС\ФОТО\Светлый 60\DSCN6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76464" cy="3132600"/>
          </a:xfrm>
          <a:prstGeom prst="rect">
            <a:avLst/>
          </a:prstGeom>
          <a:noFill/>
        </p:spPr>
      </p:pic>
      <p:pic>
        <p:nvPicPr>
          <p:cNvPr id="2051" name="Picture 3" descr="C:\Documents and Settings\Tkacheva\Рабочий стол\ФСГС\ФОТО\Светлый 65\DSCN6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176464" cy="313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60, 65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772816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969649" cy="48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37170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Виды работ по благоустройству: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тротуарам;</a:t>
            </a:r>
          </a:p>
          <a:p>
            <a:pPr>
              <a:buFontTx/>
              <a:buChar char="-"/>
            </a:pPr>
            <a:r>
              <a:rPr lang="ru-RU" sz="1200" dirty="0" smtClean="0"/>
              <a:t> Установка лавочек и урн.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60, 65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1081</TotalTime>
  <Words>384</Words>
  <Application>Microsoft Office PowerPoint</Application>
  <PresentationFormat>Экран (4:3)</PresentationFormat>
  <Paragraphs>51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 пос. Светлый, 60, 65</vt:lpstr>
      <vt:lpstr>Благоустройство дворовой территории (капитальный ремонт) многоквартирного дома по адресу: город Томск,  пос. Светлый, 60, 65</vt:lpstr>
      <vt:lpstr>Благоустройство дворовой территории (капитальный ремонт) многоквартирного дома по адресу: город Томск,  пос. Светлый, 60, 65 </vt:lpstr>
      <vt:lpstr>Благоустройство дворовой территории (капитальный ремонт) многоквартирного дома по адресу: город Томск,  пос. Светлый, 60, 65</vt:lpstr>
      <vt:lpstr>Благоустройство дворовой территории (капитальный ремонт) многоквартирного дома по адресу: город Томск,  пос. Светлый, 60,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Tkacheva</cp:lastModifiedBy>
  <cp:revision>149</cp:revision>
  <dcterms:created xsi:type="dcterms:W3CDTF">2017-05-25T01:55:43Z</dcterms:created>
  <dcterms:modified xsi:type="dcterms:W3CDTF">2017-06-23T09:04:31Z</dcterms:modified>
</cp:coreProperties>
</file>