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8" r:id="rId3"/>
    <p:sldId id="269" r:id="rId4"/>
    <p:sldId id="272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87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276872"/>
            <a:ext cx="8784976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ул. Вокзальная, 21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Вокзальная, 21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916832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988840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348880"/>
            <a:ext cx="4104455" cy="349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2725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Вокзальная, 21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ул. Вокзальная, 21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Площадь дворовой территории: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1 600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460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дворовой территории находится в крайне неудовлетворительном состоянии.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1200" dirty="0" smtClean="0"/>
              <a:t>сфальтобетонное покрытие разрушено, </a:t>
            </a:r>
            <a:r>
              <a:rPr lang="ru-RU" sz="1200" smtClean="0"/>
              <a:t>имеются многочисленные выбоины и трещины</a:t>
            </a:r>
            <a:r>
              <a:rPr lang="ru-RU" sz="1200" dirty="0" smtClean="0"/>
              <a:t>.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ремонту отмостки,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Вокзальная, 21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4445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дворовой </a:t>
            </a: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территории</a:t>
            </a: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924944"/>
            <a:ext cx="2648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Перспективное направление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4" descr="O:\Общая\Ткачева\Блаустройство\вокз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32" y="3429000"/>
            <a:ext cx="4104432" cy="3078571"/>
          </a:xfrm>
          <a:prstGeom prst="rect">
            <a:avLst/>
          </a:prstGeom>
          <a:noFill/>
        </p:spPr>
      </p:pic>
      <p:pic>
        <p:nvPicPr>
          <p:cNvPr id="1026" name="Picture 2" descr="O:\Общая\Ткачева\Вокзальная 21\DSCN6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104456" cy="3078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Вокзальная, 21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4608512" cy="42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27089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Виды работ:</a:t>
            </a:r>
          </a:p>
          <a:p>
            <a:r>
              <a:rPr lang="ru-RU" sz="1200" dirty="0" smtClean="0"/>
              <a:t>- 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 Установка лавочек и урн.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Вокзальная, 21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960</TotalTime>
  <Words>331</Words>
  <Application>Microsoft Office PowerPoint</Application>
  <PresentationFormat>Экран (4:3)</PresentationFormat>
  <Paragraphs>44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ул. Вокзальная, 21</vt:lpstr>
      <vt:lpstr>Благоустройство дворовой территории (капитальный ремонт) многоквартирного дома по адресу:  город Томск, ул. Вокзальная, 21 </vt:lpstr>
      <vt:lpstr>Благоустройство дворовой территории (капитальный ремонт) многоквартирного дома по адресу:  город Томск, ул. Вокзальная, 21 </vt:lpstr>
      <vt:lpstr>Благоустройство дворовой территории (капитальный ремонт) многоквартирного дома по адресу:  город Томск, ул. Вокзальная, 21 </vt:lpstr>
      <vt:lpstr>Благоустройство дворовой территории (капитальный ремонт) многоквартирного дома по адресу:  город Томск, ул. Вокзальная,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Tkacheva</cp:lastModifiedBy>
  <cp:revision>136</cp:revision>
  <dcterms:created xsi:type="dcterms:W3CDTF">2017-05-25T01:55:43Z</dcterms:created>
  <dcterms:modified xsi:type="dcterms:W3CDTF">2017-06-23T02:56:52Z</dcterms:modified>
</cp:coreProperties>
</file>