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68" r:id="rId3"/>
    <p:sldId id="269" r:id="rId4"/>
    <p:sldId id="272" r:id="rId5"/>
    <p:sldId id="270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105273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924944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20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г. Томск, пос. Светлый, 21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98884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4" descr="E:\сВЕТЛЫЙ\Космос.jpg"/>
          <p:cNvPicPr>
            <a:picLocks noChangeAspect="1" noChangeArrowheads="1"/>
          </p:cNvPicPr>
          <p:nvPr/>
        </p:nvPicPr>
        <p:blipFill>
          <a:blip r:embed="rId2" cstate="print"/>
          <a:srcRect l="6617" t="6667" r="16186"/>
          <a:stretch>
            <a:fillRect/>
          </a:stretch>
        </p:blipFill>
        <p:spPr bwMode="auto">
          <a:xfrm>
            <a:off x="323529" y="2348880"/>
            <a:ext cx="3816424" cy="343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880320" cy="334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пос. Светлый, 19, 20, 21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дворовых территорий: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3 191 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1 072 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дворовых территорий находится в крайне неудовлетворительном состоянии,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покрытие разрушено, имеются выбоины, трещины, в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о время весеннего паводка и дождей  подтоплена водой. Требуется ремонт пешеходных связей.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ремонту пешеходной зоны,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56792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дворовых территорий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916832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19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1916832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20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2" descr="O:\Общая\Благоустройство\Реализация проекта на территории Октябрьского района Города Томска\4 Реализация проекта в 2017 году\п. Светлый, 19, 20, 21\3 состояние территории до проведения работ\п Светлый, 19\DSCN6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880089" cy="2160240"/>
          </a:xfrm>
          <a:prstGeom prst="rect">
            <a:avLst/>
          </a:prstGeom>
          <a:noFill/>
        </p:spPr>
      </p:pic>
      <p:pic>
        <p:nvPicPr>
          <p:cNvPr id="13" name="Picture 3" descr="O:\Общая\Благоустройство\Реализация проекта на территории Октябрьского района Города Томска\4 Реализация проекта в 2017 году\п. Светлый, 19, 20, 21\3 состояние территории до проведения работ\п Светлый, 20\DSCN6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2880090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Tkacheva\Рабочий стол\ФОТО 2015-2017\ФОТО ФКГС\Светлый 21\DSCN6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880320" cy="21604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56176" y="1916832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21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86916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Виды работ по благоустройству:</a:t>
            </a:r>
          </a:p>
          <a:p>
            <a:r>
              <a:rPr lang="ru-RU" sz="1200" dirty="0" smtClean="0"/>
              <a:t>- 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тротуарам;</a:t>
            </a:r>
          </a:p>
          <a:p>
            <a:pPr>
              <a:buFontTx/>
              <a:buChar char="-"/>
            </a:pPr>
            <a:r>
              <a:rPr lang="ru-RU" sz="1200" dirty="0" smtClean="0"/>
              <a:t> Установка лавочек и урн.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628800"/>
            <a:ext cx="3063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916832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19, 20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068960"/>
            <a:ext cx="161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19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5" descr="O:\Общая\Ткачева\Блаустройство\Светлый 19 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276872"/>
            <a:ext cx="4075923" cy="3024336"/>
          </a:xfrm>
          <a:prstGeom prst="rect">
            <a:avLst/>
          </a:prstGeom>
          <a:noFill/>
        </p:spPr>
      </p:pic>
      <p:pic>
        <p:nvPicPr>
          <p:cNvPr id="3" name="Picture 2" descr="C:\Documents and Settings\Tkacheva\Рабочий стол\Блаустройство\Светлый 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624365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6409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19, 20, 21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</TotalTime>
  <Words>433</Words>
  <Application>Microsoft Office PowerPoint</Application>
  <PresentationFormat>Экран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 пос. Светлый, 19, 20, 21</vt:lpstr>
      <vt:lpstr>Благоустройство дворовой территории (капитальный ремонт) многоквартирного дома по адресу: город Томск,  пос. Светлый, 19, 20, 21</vt:lpstr>
      <vt:lpstr>Благоустройство дворовой территории (капитальный ремонт) многоквартирного дома по адресу: город Томск,  пос. Светлый, 19, 20, 21 </vt:lpstr>
      <vt:lpstr>Благоустройство дворовой территории (капитальный ремонт) многоквартирного дома по адресу: город Томск,  пос. Светлый, 19, 20, 21</vt:lpstr>
      <vt:lpstr>Благоустройство дворовой территории (капитальный ремонт) многоквартирного дома по адресу: город Томск,  пос. Светлый, 19, 20, 21</vt:lpstr>
      <vt:lpstr>Благоустройство дворовой территории (капитальный ремонт) многоквартирного дома по адресу: город Томск,  пос. Светлый, 19, 20,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135</cp:revision>
  <dcterms:created xsi:type="dcterms:W3CDTF">2017-05-25T01:55:43Z</dcterms:created>
  <dcterms:modified xsi:type="dcterms:W3CDTF">2017-06-23T02:50:24Z</dcterms:modified>
</cp:coreProperties>
</file>