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"/>
  </p:notesMasterIdLst>
  <p:sldIdLst>
    <p:sldId id="256" r:id="rId2"/>
    <p:sldId id="268" r:id="rId3"/>
    <p:sldId id="269" r:id="rId4"/>
    <p:sldId id="272" r:id="rId5"/>
    <p:sldId id="271" r:id="rId6"/>
    <p:sldId id="27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>
        <p:scale>
          <a:sx n="80" d="100"/>
          <a:sy n="80" d="100"/>
        </p:scale>
        <p:origin x="-2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CA6B7-2700-4997-A903-96B23D73E72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8E8F5-72FE-4096-A1EF-C7B1DD41A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8E8F5-72FE-4096-A1EF-C7B1DD41AD3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8784976" cy="864096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  <a:t>Муниципальная программа «Формирование современной городской среды» на территории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  <a:t>Октябрьского района города Томска</a:t>
            </a:r>
            <a:endParaRPr lang="ru-RU" sz="1800" b="1" i="1" dirty="0">
              <a:solidFill>
                <a:schemeClr val="tx2">
                  <a:lumMod val="1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28" name="Picture 4" descr="C:\Users\kuznetsovaD\Desktop\Слайд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5"/>
            <a:ext cx="9142413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kuznetsovaD\Desktop\ЭМБЛЕМА.pn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39018" t="39217" r="38121" b="38558"/>
          <a:stretch>
            <a:fillRect/>
          </a:stretch>
        </p:blipFill>
        <p:spPr bwMode="auto">
          <a:xfrm>
            <a:off x="0" y="0"/>
            <a:ext cx="576064" cy="792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11663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Администрация 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Октябрьского района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Города Томска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6381328"/>
            <a:ext cx="1481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Томск 2017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188640"/>
            <a:ext cx="2376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УТВЕРЖДЕНО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протокол общественной муниципальной комиссии 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«20» апреля 2017 года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2708920"/>
            <a:ext cx="8784976" cy="72008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Дизайн проект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ea typeface="+mj-ea"/>
                <a:cs typeface="Times New Roman" pitchFamily="18" charset="0"/>
              </a:rPr>
              <a:t>г. Томск, ул. Водопроводная,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город Томск, ул. Водопроводная, 11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1988840"/>
            <a:ext cx="1978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Ситуационный план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1916832"/>
            <a:ext cx="4203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Территория, планируемая к благоустройству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48880"/>
            <a:ext cx="3384376" cy="408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3024336" cy="413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</a:t>
            </a:r>
            <a:b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город Томск, ул. Водопроводная, 11</a:t>
            </a:r>
            <a:endParaRPr lang="ru-RU" sz="1600" dirty="0"/>
          </a:p>
        </p:txBody>
      </p:sp>
      <p:sp>
        <p:nvSpPr>
          <p:cNvPr id="9" name="Содержимое 3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08512"/>
          </a:xfrm>
        </p:spPr>
        <p:txBody>
          <a:bodyPr>
            <a:normAutofit/>
          </a:bodyPr>
          <a:lstStyle/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endParaRPr lang="ru-RU" sz="12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Адрес объекта: 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г. Томск, ул. Водопроводная, 11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Земельная принадлежность: 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собственность муниципального образования «Город Томск»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Общая площадь дворовой территории: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 1 741  м</a:t>
            </a:r>
            <a:r>
              <a:rPr lang="ru-RU" sz="1200" baseline="30000" dirty="0" smtClean="0">
                <a:solidFill>
                  <a:schemeClr val="tx2">
                    <a:lumMod val="10000"/>
                  </a:schemeClr>
                </a:solidFill>
              </a:rPr>
              <a:t>2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</a:rPr>
              <a:t>Приблизительное количество проживающих: 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710 человек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Источники финансирования: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 федеральный бюджет, областной бюджет, бюджет  МО «Город Томск»  </a:t>
            </a:r>
          </a:p>
          <a:p>
            <a:pPr>
              <a:buNone/>
            </a:pPr>
            <a:endParaRPr lang="ru-RU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В настоящее время покрытие дворовой территории находится в неудовлетворительном состоянии, а</a:t>
            </a:r>
            <a:r>
              <a:rPr lang="ru-RU" sz="1200" dirty="0" smtClean="0"/>
              <a:t>сфальтобетонное покрытие разрушено</a:t>
            </a:r>
            <a:r>
              <a:rPr lang="ru-RU" sz="1200" smtClean="0"/>
              <a:t>, </a:t>
            </a:r>
            <a:r>
              <a:rPr lang="ru-RU" sz="1200" smtClean="0"/>
              <a:t>имеются </a:t>
            </a:r>
            <a:r>
              <a:rPr lang="ru-RU" sz="1200" dirty="0" smtClean="0"/>
              <a:t>выбоины, трещины, горловины колодцев разрушены,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во время весеннего паводка и дождей полностью подтоплена водой. 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В  2017 году жителями многоквартирного дома была подана заявка на участие в муниципальной программе «Формирование современной городской среды».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Запланированы работы по ремонту  дворовой территории, установке скамеек и урн.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Дополнительно в 2017 году планируются работы по посадке зеленых насаждений силами жителей.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город Томск, ул. Водопроводная, 11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484784"/>
            <a:ext cx="5280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tx2">
                    <a:lumMod val="10000"/>
                  </a:schemeClr>
                </a:solidFill>
              </a:rPr>
              <a:t>Существующее состояние дворовой территории</a:t>
            </a:r>
            <a:endParaRPr lang="ru-RU" sz="14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040" y="3356992"/>
            <a:ext cx="3063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tx2">
                    <a:lumMod val="10000"/>
                  </a:schemeClr>
                </a:solidFill>
              </a:rPr>
              <a:t>Перспективное направление</a:t>
            </a:r>
            <a:endParaRPr lang="ru-RU" sz="14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1" name="Picture 3" descr="C:\Documents and Settings\Tkacheva\Рабочий стол\ФОТО 2015-2017\Водопроводная 11\DSCN67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4392488" cy="3294631"/>
          </a:xfrm>
          <a:prstGeom prst="rect">
            <a:avLst/>
          </a:prstGeom>
          <a:noFill/>
        </p:spPr>
      </p:pic>
      <p:pic>
        <p:nvPicPr>
          <p:cNvPr id="2052" name="Picture 4" descr="C:\Documents and Settings\Tkacheva\Рабочий стол\Блаустройство\РАБОЧАЯ\РАБОЧАЯ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05064"/>
            <a:ext cx="4680520" cy="2632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город Томск, </a:t>
            </a:r>
            <a:b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ул. Водопроводная, 11</a:t>
            </a:r>
            <a:endParaRPr lang="ru-RU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700808"/>
            <a:ext cx="3047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План работ по благоустройству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191683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Виды работ:</a:t>
            </a:r>
          </a:p>
          <a:p>
            <a:pPr>
              <a:buFontTx/>
              <a:buChar char="-"/>
            </a:pPr>
            <a:r>
              <a:rPr lang="ru-RU" sz="1200" dirty="0" smtClean="0"/>
              <a:t>Ремонт покрытия по проезжей части;</a:t>
            </a:r>
          </a:p>
          <a:p>
            <a:pPr>
              <a:buFontTx/>
              <a:buChar char="-"/>
            </a:pPr>
            <a:r>
              <a:rPr lang="ru-RU" sz="1200" dirty="0" smtClean="0"/>
              <a:t>Установка лавочек и урн.</a:t>
            </a:r>
            <a:endParaRPr lang="ru-RU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3672408" cy="454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564904"/>
            <a:ext cx="3367812" cy="380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город Томск, ул. Водопроводная, 11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endParaRPr lang="ru-RU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44824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cs typeface="Times New Roman" panose="02020603050405020304" pitchFamily="18" charset="0"/>
              </a:rPr>
              <a:t>Урна железобетонная с металлической вставкой</a:t>
            </a:r>
          </a:p>
          <a:p>
            <a:r>
              <a:rPr lang="ru-RU" sz="1200" dirty="0" smtClean="0"/>
              <a:t>Монолитная железобетонная окрашенная урна, украшенная объемным рельефом и гладкой окантовкой, с металлической оцинкованной вставкой с двумя ручками.</a:t>
            </a:r>
          </a:p>
          <a:p>
            <a:r>
              <a:rPr lang="ru-RU" sz="1200" dirty="0" smtClean="0"/>
              <a:t>с металлической оцинкованной вставкой с двумя ручками.</a:t>
            </a:r>
          </a:p>
          <a:p>
            <a:endParaRPr lang="ru-RU" sz="1200" b="1" dirty="0" smtClean="0"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944" y="1844824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cs typeface="Times New Roman" panose="02020603050405020304" pitchFamily="18" charset="0"/>
              </a:rPr>
              <a:t>Скамья садово-парковая на металлических </a:t>
            </a:r>
            <a:r>
              <a:rPr lang="ru-RU" sz="1200" b="1" dirty="0" smtClean="0">
                <a:cs typeface="Times New Roman" panose="02020603050405020304" pitchFamily="18" charset="0"/>
              </a:rPr>
              <a:t>ножках</a:t>
            </a:r>
          </a:p>
          <a:p>
            <a:r>
              <a:rPr lang="ru-RU" sz="1200" dirty="0" smtClean="0"/>
              <a:t>Скамья садово-парковая выполнена на металлическом каркасе из трубы сечением Ø 26 мм. Сидение состоит из деревянных досок толщиной 110х40 мм в количестве 3 шт.</a:t>
            </a:r>
          </a:p>
          <a:p>
            <a:r>
              <a:rPr lang="ru-RU" sz="1200" dirty="0" smtClean="0"/>
              <a:t>Деревянные детали должны быть тщательно отшлифованы и окрашены акриловыми красками в заводских условиях.</a:t>
            </a:r>
          </a:p>
          <a:p>
            <a:endParaRPr lang="ru-RU" sz="1200" b="1" dirty="0"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33843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">
      <a:dk1>
        <a:sysClr val="windowText" lastClr="000000"/>
      </a:dk1>
      <a:lt1>
        <a:sysClr val="window" lastClr="FFFFFF"/>
      </a:lt1>
      <a:dk2>
        <a:srgbClr val="E2F0BE"/>
      </a:dk2>
      <a:lt2>
        <a:srgbClr val="FFFFFF"/>
      </a:lt2>
      <a:accent1>
        <a:srgbClr val="53548A"/>
      </a:accent1>
      <a:accent2>
        <a:srgbClr val="554B3D"/>
      </a:accent2>
      <a:accent3>
        <a:srgbClr val="A04DA3"/>
      </a:accent3>
      <a:accent4>
        <a:srgbClr val="C4652D"/>
      </a:accent4>
      <a:accent5>
        <a:srgbClr val="8B5D3D"/>
      </a:accent5>
      <a:accent6>
        <a:srgbClr val="D3DF33"/>
      </a:accent6>
      <a:hlink>
        <a:srgbClr val="67AFBD"/>
      </a:hlink>
      <a:folHlink>
        <a:srgbClr val="FFFFF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1058</TotalTime>
  <Words>342</Words>
  <Application>Microsoft Office PowerPoint</Application>
  <PresentationFormat>Экран (4:3)</PresentationFormat>
  <Paragraphs>43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Городская</vt:lpstr>
      <vt:lpstr>Муниципальная программа «Формирование современной городской среды» на территории  Октябрьского района города Томска</vt:lpstr>
      <vt:lpstr>Благоустройство дворовой территории (капитальный ремонт) многоквартирного дома по адресу:  город Томск, ул. Водопроводная, 11 </vt:lpstr>
      <vt:lpstr>Благоустройство дворовой территории (капитальный ремонт) многоквартирного дома по адресу:  город Томск, ул. Водопроводная, 11</vt:lpstr>
      <vt:lpstr>Благоустройство дворовой территории (капитальный ремонт) многоквартирного дома по адресу: город Томск, ул. Водопроводная, 11 </vt:lpstr>
      <vt:lpstr>Благоустройство дворовой территории (капитальный ремонт) многоквартирного дома по адресу: город Томск,  ул. Водопроводная, 11</vt:lpstr>
      <vt:lpstr>Благоустройство дворовой территории (капитальный ремонт) многоквартирного дома по адресу:  город Томск, ул. Водопроводная, 11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kuznetsovaD</dc:creator>
  <cp:lastModifiedBy>Kylebakina</cp:lastModifiedBy>
  <cp:revision>143</cp:revision>
  <dcterms:created xsi:type="dcterms:W3CDTF">2017-05-25T01:55:43Z</dcterms:created>
  <dcterms:modified xsi:type="dcterms:W3CDTF">2017-06-23T02:57:02Z</dcterms:modified>
</cp:coreProperties>
</file>