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68" r:id="rId3"/>
    <p:sldId id="269" r:id="rId4"/>
    <p:sldId id="272" r:id="rId5"/>
    <p:sldId id="270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708920"/>
            <a:ext cx="8784976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ул. Водопроводная,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 ,ул. 1-я Рабочая, 3А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98884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5661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4624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 </a:t>
            </a:r>
            <a:endParaRPr lang="ru-RU" sz="16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ул. Водопроводная, 15, ул. 1-я Рабочая, 3А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Общая площадь дворовых территорий: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1 100 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172 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дворовых территорий находится в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крайне неудовлетворительном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состоянии,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</a:t>
            </a:r>
            <a:r>
              <a:rPr lang="ru-RU" sz="1200" dirty="0" smtClean="0"/>
              <a:t>покрытие разрушено, имеет многочисленные выбоины, </a:t>
            </a:r>
            <a:r>
              <a:rPr lang="ru-RU" sz="1200" dirty="0" smtClean="0"/>
              <a:t>трещины,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время весеннего паводка и дождей подтоплена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водой. Требуется ремонт </a:t>
            </a:r>
            <a:r>
              <a:rPr lang="ru-RU" sz="1200" smtClean="0">
                <a:solidFill>
                  <a:schemeClr val="tx2">
                    <a:lumMod val="10000"/>
                  </a:schemeClr>
                </a:solidFill>
              </a:rPr>
              <a:t>пешеходных связей.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ремонту пешеходной зоны,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56792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дворовых территорий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Documents and Settings\Tkacheva\Рабочий стол\ФОТО 2015-2017\1 рабочая 3а\DSCN6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392488" cy="3294631"/>
          </a:xfrm>
          <a:prstGeom prst="rect">
            <a:avLst/>
          </a:prstGeom>
          <a:noFill/>
        </p:spPr>
      </p:pic>
      <p:pic>
        <p:nvPicPr>
          <p:cNvPr id="8" name="Picture 6" descr="O:\Общая\Благоустройство\Реализация проекта на территории Октябрьского района Города Томска\4 Реализация проекта в 2017 году\ул. Водопроводная, 15, ул. 1-я Рабочая, 3А\3 состояние территории до\Водопровод, 15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392488" cy="32946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060848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ул. Водопроводная, 15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924944"/>
            <a:ext cx="36004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ул. 1-я Рабочая, 3а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628800"/>
            <a:ext cx="3063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3" descr="O:\Общая\Ткачева\Блаустройство\водопроводная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248472" cy="3186611"/>
          </a:xfrm>
          <a:prstGeom prst="rect">
            <a:avLst/>
          </a:prstGeom>
          <a:noFill/>
        </p:spPr>
      </p:pic>
      <p:pic>
        <p:nvPicPr>
          <p:cNvPr id="3074" name="Picture 2" descr="C:\Documents and Settings\Tkacheva\Рабочий стол\Блаустройство\рабочая3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464496" cy="33486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916832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ул. Водопроводная, 15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852936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ул. 1-я Рабочая, 3а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9969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Виды работ:</a:t>
            </a:r>
          </a:p>
          <a:p>
            <a:r>
              <a:rPr lang="ru-RU" sz="1200" dirty="0" smtClean="0"/>
              <a:t>- 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тротуарам;</a:t>
            </a:r>
          </a:p>
          <a:p>
            <a:pPr>
              <a:buFontTx/>
              <a:buChar char="-"/>
            </a:pPr>
            <a:r>
              <a:rPr lang="ru-RU" sz="1200" dirty="0" smtClean="0"/>
              <a:t> Установка лавочек и урн.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456384" cy="43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ул. Водопроводная, 15; ул. 1-я Рабочая, 3А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</TotalTime>
  <Words>421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 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 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 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 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</vt:lpstr>
      <vt:lpstr>Благоустройство дворовой территории (капитальный ремонт) многоквартирного дома по адресу: город Томск,  ул. Водопроводная, 15; ул. 1-я Рабочая, 3А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132</cp:revision>
  <dcterms:created xsi:type="dcterms:W3CDTF">2017-05-25T01:55:43Z</dcterms:created>
  <dcterms:modified xsi:type="dcterms:W3CDTF">2017-06-23T02:15:40Z</dcterms:modified>
</cp:coreProperties>
</file>