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68" r:id="rId3"/>
    <p:sldId id="269" r:id="rId4"/>
    <p:sldId id="272" r:id="rId5"/>
    <p:sldId id="271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276872"/>
            <a:ext cx="8784976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ул. Больничная, 4/1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Больничная, 4/1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916832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988840"/>
            <a:ext cx="4203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Территория, планируемая к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Documents and Settings\Tkacheva\Рабочий стол\Блаустройство\Больнична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114969" cy="352839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79"/>
            <a:ext cx="3744416" cy="353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Больничная, 4/1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Содержимое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8512"/>
          </a:xfrm>
        </p:spPr>
        <p:txBody>
          <a:bodyPr>
            <a:normAutofit/>
          </a:bodyPr>
          <a:lstStyle/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ул. Больничная, 4/1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Площадь дворовой территории: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762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350 человек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дворовой территории находится в неудовлетворительном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состоянии.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</a:t>
            </a:r>
            <a:r>
              <a:rPr lang="ru-RU" sz="1200" dirty="0" smtClean="0"/>
              <a:t>покрытие разрушено, </a:t>
            </a:r>
            <a:r>
              <a:rPr lang="ru-RU" sz="1200" dirty="0" smtClean="0"/>
              <a:t>имеются </a:t>
            </a:r>
            <a:r>
              <a:rPr lang="ru-RU" sz="1200" dirty="0" smtClean="0"/>
              <a:t>выбоины, трещины,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время весеннего паводка и дождей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подтоплена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водой.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территории, установке скамеек и урн.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Дополнительно в 2017 году планируются работы по посадке зеленых насаждений силами жителей.</a:t>
            </a: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Больничная, 4/1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4445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дворовой территории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924944"/>
            <a:ext cx="26484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5" descr="O:\Общая\Благоустройство\Реализация проекта на территории Октябрьского района Города Томска\4 Реализация проекта в 2017 году\ул. Больничная, 4-1\3 состояние территории до проведения работ\DSCN6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39"/>
            <a:ext cx="4320480" cy="3240621"/>
          </a:xfrm>
          <a:prstGeom prst="rect">
            <a:avLst/>
          </a:prstGeom>
          <a:noFill/>
        </p:spPr>
      </p:pic>
      <p:pic>
        <p:nvPicPr>
          <p:cNvPr id="11" name="Picture 5" descr="C:\Documents and Settings\Tkacheva\Рабочий стол\ФСГС\ФОТО\Больничная 4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3212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Больничная, 4/1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694204" cy="430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76464" cy="478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Больничная, 4/1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1003</TotalTime>
  <Words>319</Words>
  <Application>Microsoft Office PowerPoint</Application>
  <PresentationFormat>Экран (4:3)</PresentationFormat>
  <Paragraphs>40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ул. Больничная, 4/1 </vt:lpstr>
      <vt:lpstr>Благоустройство дворовой территории (капитальный ремонт) многоквартирного дома по адресу:  город Томск, ул. Больничная, 4/1 </vt:lpstr>
      <vt:lpstr>Благоустройство дворовой территории (капитальный ремонт) многоквартирного дома по адресу:  город Томск, ул. Больничная, 4/1 </vt:lpstr>
      <vt:lpstr>Благоустройство дворовой территории (капитальный ремонт) многоквартирного дома по адресу:  город Томск, ул. Больничная, 4/1 </vt:lpstr>
      <vt:lpstr>Благоустройство дворовой территории (капитальный ремонт) многоквартирного дома по адресу:  город Томск, ул. Больничная, 4/1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138</cp:revision>
  <dcterms:created xsi:type="dcterms:W3CDTF">2017-05-25T01:55:43Z</dcterms:created>
  <dcterms:modified xsi:type="dcterms:W3CDTF">2017-06-23T02:35:27Z</dcterms:modified>
</cp:coreProperties>
</file>