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69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1">
                <a:lumMod val="60000"/>
                <a:lumOff val="4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57C3-8029-4602-9B3A-902383B44C39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60C6-1D3E-44F3-9289-8DE037DD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ТРАДИЦИИ </a:t>
            </a:r>
            <a:br>
              <a:rPr lang="ru-RU" sz="7200" b="1" dirty="0" smtClean="0">
                <a:latin typeface="Arial" pitchFamily="34" charset="0"/>
                <a:cs typeface="Arial" pitchFamily="34" charset="0"/>
              </a:rPr>
            </a:b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НАШЕЙ СЕМЬИ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Конкурс детских </a:t>
            </a:r>
            <a:r>
              <a:rPr lang="ru-RU" b="1" dirty="0" smtClean="0">
                <a:solidFill>
                  <a:schemeClr val="tx1"/>
                </a:solidFill>
              </a:rPr>
              <a:t>работ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ТОМСК - 2014г.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0511" y="1397777"/>
            <a:ext cx="4324355" cy="32432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409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86124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4090182.JPG"/>
          <p:cNvPicPr>
            <a:picLocks noChangeAspect="1"/>
          </p:cNvPicPr>
          <p:nvPr/>
        </p:nvPicPr>
        <p:blipFill>
          <a:blip r:embed="rId4" cstate="print"/>
          <a:srcRect l="8984" r="20703"/>
          <a:stretch>
            <a:fillRect/>
          </a:stretch>
        </p:blipFill>
        <p:spPr>
          <a:xfrm>
            <a:off x="5143504" y="357166"/>
            <a:ext cx="2357454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92.JPG"/>
          <p:cNvPicPr>
            <a:picLocks noChangeAspect="1"/>
          </p:cNvPicPr>
          <p:nvPr/>
        </p:nvPicPr>
        <p:blipFill>
          <a:blip r:embed="rId2" cstate="print"/>
          <a:srcRect l="8984" r="10937" b="16146"/>
          <a:stretch>
            <a:fillRect/>
          </a:stretch>
        </p:blipFill>
        <p:spPr>
          <a:xfrm>
            <a:off x="571472" y="500042"/>
            <a:ext cx="3929090" cy="308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4090193.JPG"/>
          <p:cNvPicPr>
            <a:picLocks noChangeAspect="1"/>
          </p:cNvPicPr>
          <p:nvPr/>
        </p:nvPicPr>
        <p:blipFill>
          <a:blip r:embed="rId3" cstate="print"/>
          <a:srcRect l="12890" r="15820" b="9635"/>
          <a:stretch>
            <a:fillRect/>
          </a:stretch>
        </p:blipFill>
        <p:spPr>
          <a:xfrm>
            <a:off x="4572000" y="3143248"/>
            <a:ext cx="3643338" cy="3463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4090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14752"/>
            <a:ext cx="3871914" cy="290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4090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571480"/>
            <a:ext cx="3014658" cy="226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61.JPG"/>
          <p:cNvPicPr>
            <a:picLocks noChangeAspect="1"/>
          </p:cNvPicPr>
          <p:nvPr/>
        </p:nvPicPr>
        <p:blipFill>
          <a:blip r:embed="rId2" cstate="print"/>
          <a:srcRect r="7031" b="8333"/>
          <a:stretch>
            <a:fillRect/>
          </a:stretch>
        </p:blipFill>
        <p:spPr>
          <a:xfrm>
            <a:off x="214282" y="857232"/>
            <a:ext cx="4943484" cy="365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4090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81556" y="2433628"/>
            <a:ext cx="4610107" cy="3457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99.JPG"/>
          <p:cNvPicPr>
            <a:picLocks noChangeAspect="1"/>
          </p:cNvPicPr>
          <p:nvPr/>
        </p:nvPicPr>
        <p:blipFill>
          <a:blip r:embed="rId2" cstate="print"/>
          <a:srcRect l="5078" t="9635" r="6054" b="10937"/>
          <a:stretch>
            <a:fillRect/>
          </a:stretch>
        </p:blipFill>
        <p:spPr>
          <a:xfrm rot="16200000">
            <a:off x="1285852" y="1214422"/>
            <a:ext cx="650085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4090155.JPG"/>
          <p:cNvPicPr>
            <a:picLocks noChangeAspect="1"/>
          </p:cNvPicPr>
          <p:nvPr/>
        </p:nvPicPr>
        <p:blipFill>
          <a:blip r:embed="rId2" cstate="print"/>
          <a:srcRect l="3125" r="1172" b="12239"/>
          <a:stretch>
            <a:fillRect/>
          </a:stretch>
        </p:blipFill>
        <p:spPr>
          <a:xfrm>
            <a:off x="4500562" y="3643314"/>
            <a:ext cx="4429156" cy="3046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4090152.JPG"/>
          <p:cNvPicPr>
            <a:picLocks noChangeAspect="1"/>
          </p:cNvPicPr>
          <p:nvPr/>
        </p:nvPicPr>
        <p:blipFill>
          <a:blip r:embed="rId3" cstate="print"/>
          <a:srcRect l="5078" t="3125" r="6054" b="10937"/>
          <a:stretch>
            <a:fillRect/>
          </a:stretch>
        </p:blipFill>
        <p:spPr>
          <a:xfrm>
            <a:off x="4500562" y="428604"/>
            <a:ext cx="4143404" cy="300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4090153.JPG"/>
          <p:cNvPicPr>
            <a:picLocks noChangeAspect="1"/>
          </p:cNvPicPr>
          <p:nvPr/>
        </p:nvPicPr>
        <p:blipFill>
          <a:blip r:embed="rId4" cstate="print"/>
          <a:srcRect l="5078" r="10937" b="16146"/>
          <a:stretch>
            <a:fillRect/>
          </a:stretch>
        </p:blipFill>
        <p:spPr>
          <a:xfrm>
            <a:off x="357157" y="3643314"/>
            <a:ext cx="4072411" cy="3049560"/>
          </a:xfrm>
          <a:prstGeom prst="rect">
            <a:avLst/>
          </a:prstGeom>
        </p:spPr>
      </p:pic>
      <p:pic>
        <p:nvPicPr>
          <p:cNvPr id="8" name="Рисунок 7" descr="P4090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7148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66760">
            <a:off x="-172689" y="2023489"/>
            <a:ext cx="4979927" cy="368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4090173.JPG"/>
          <p:cNvPicPr>
            <a:picLocks noChangeAspect="1"/>
          </p:cNvPicPr>
          <p:nvPr/>
        </p:nvPicPr>
        <p:blipFill>
          <a:blip r:embed="rId3" cstate="print"/>
          <a:srcRect b="6278"/>
          <a:stretch>
            <a:fillRect/>
          </a:stretch>
        </p:blipFill>
        <p:spPr>
          <a:xfrm>
            <a:off x="3786182" y="571480"/>
            <a:ext cx="5157798" cy="362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71" y="321447"/>
            <a:ext cx="8334433" cy="625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57.JPG"/>
          <p:cNvPicPr>
            <a:picLocks noChangeAspect="1"/>
          </p:cNvPicPr>
          <p:nvPr/>
        </p:nvPicPr>
        <p:blipFill>
          <a:blip r:embed="rId2" cstate="print"/>
          <a:srcRect l="2558" t="1108" r="11764" b="8525"/>
          <a:stretch>
            <a:fillRect/>
          </a:stretch>
        </p:blipFill>
        <p:spPr>
          <a:xfrm rot="5400000">
            <a:off x="-142908" y="1500174"/>
            <a:ext cx="478634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4090159.JPG"/>
          <p:cNvPicPr>
            <a:picLocks noChangeAspect="1"/>
          </p:cNvPicPr>
          <p:nvPr/>
        </p:nvPicPr>
        <p:blipFill>
          <a:blip r:embed="rId3" cstate="print"/>
          <a:srcRect l="3125" t="4427" r="9961" b="10937"/>
          <a:stretch>
            <a:fillRect/>
          </a:stretch>
        </p:blipFill>
        <p:spPr>
          <a:xfrm rot="5400000">
            <a:off x="3793886" y="1421032"/>
            <a:ext cx="5771070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4090160.JPG"/>
          <p:cNvPicPr>
            <a:picLocks noChangeAspect="1"/>
          </p:cNvPicPr>
          <p:nvPr/>
        </p:nvPicPr>
        <p:blipFill>
          <a:blip r:embed="rId2" cstate="print"/>
          <a:srcRect r="3571" b="4762"/>
          <a:stretch>
            <a:fillRect/>
          </a:stretch>
        </p:blipFill>
        <p:spPr>
          <a:xfrm rot="5400000">
            <a:off x="3321835" y="1250141"/>
            <a:ext cx="578647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4090162.JPG"/>
          <p:cNvPicPr>
            <a:picLocks noChangeAspect="1"/>
          </p:cNvPicPr>
          <p:nvPr/>
        </p:nvPicPr>
        <p:blipFill>
          <a:blip r:embed="rId3" cstate="print"/>
          <a:srcRect l="7118" r="11031"/>
          <a:stretch>
            <a:fillRect/>
          </a:stretch>
        </p:blipFill>
        <p:spPr>
          <a:xfrm>
            <a:off x="357157" y="1643050"/>
            <a:ext cx="3442075" cy="3153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9" y="285728"/>
            <a:ext cx="7848629" cy="588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7868"/>
            <a:ext cx="8501122" cy="637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4323" y="1278713"/>
            <a:ext cx="5086360" cy="3814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409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97575" y="1817477"/>
            <a:ext cx="4824420" cy="3618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090167.JPG"/>
          <p:cNvPicPr>
            <a:picLocks noChangeAspect="1"/>
          </p:cNvPicPr>
          <p:nvPr/>
        </p:nvPicPr>
        <p:blipFill>
          <a:blip r:embed="rId2" cstate="print"/>
          <a:srcRect b="11379"/>
          <a:stretch>
            <a:fillRect/>
          </a:stretch>
        </p:blipFill>
        <p:spPr>
          <a:xfrm>
            <a:off x="428596" y="571480"/>
            <a:ext cx="4729170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4090165.JPG"/>
          <p:cNvPicPr>
            <a:picLocks noChangeAspect="1"/>
          </p:cNvPicPr>
          <p:nvPr/>
        </p:nvPicPr>
        <p:blipFill>
          <a:blip r:embed="rId3" cstate="print"/>
          <a:srcRect l="5078" t="8333" r="8984" b="13541"/>
          <a:stretch>
            <a:fillRect/>
          </a:stretch>
        </p:blipFill>
        <p:spPr>
          <a:xfrm>
            <a:off x="4357686" y="3714752"/>
            <a:ext cx="4214842" cy="2873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4090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14818"/>
            <a:ext cx="3157534" cy="236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40901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785794"/>
            <a:ext cx="3228972" cy="2421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4E005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Office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«ТРАДИЦИИ  НАШЕЙ СЕМЬИ»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«ТРАДИЦИИ  НАШЕЙ СЕМЬИ»</dc:title>
  <dc:creator>User</dc:creator>
  <cp:lastModifiedBy>User</cp:lastModifiedBy>
  <cp:revision>5</cp:revision>
  <dcterms:created xsi:type="dcterms:W3CDTF">2014-05-12T14:25:55Z</dcterms:created>
  <dcterms:modified xsi:type="dcterms:W3CDTF">2014-05-14T14:34:32Z</dcterms:modified>
</cp:coreProperties>
</file>