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"/>
  </p:notesMasterIdLst>
  <p:sldIdLst>
    <p:sldId id="256" r:id="rId2"/>
    <p:sldId id="268" r:id="rId3"/>
    <p:sldId id="269" r:id="rId4"/>
    <p:sldId id="274" r:id="rId5"/>
    <p:sldId id="271" r:id="rId6"/>
    <p:sldId id="27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>
        <p:scale>
          <a:sx n="80" d="100"/>
          <a:sy n="80" d="100"/>
        </p:scale>
        <p:origin x="-22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CA6B7-2700-4997-A903-96B23D73E72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8E8F5-72FE-4096-A1EF-C7B1DD41A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8E8F5-72FE-4096-A1EF-C7B1DD41AD3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024" y="1052736"/>
            <a:ext cx="8784976" cy="864096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Times New Roman" pitchFamily="18" charset="0"/>
              </a:rPr>
              <a:t>Муниципальная программа «Формирование современной городской среды» на территории </a:t>
            </a:r>
            <a:b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Times New Roman" pitchFamily="18" charset="0"/>
              </a:rPr>
              <a:t>Октябрьского района города Томска</a:t>
            </a:r>
            <a:endParaRPr lang="ru-RU" sz="1800" b="1" i="1" dirty="0">
              <a:solidFill>
                <a:schemeClr val="tx2">
                  <a:lumMod val="10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028" name="Picture 4" descr="C:\Users\kuznetsovaD\Desktop\Слайд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625"/>
            <a:ext cx="9142413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kuznetsovaD\Desktop\ЭМБЛЕМА.pn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l="39018" t="39217" r="38121" b="38558"/>
          <a:stretch>
            <a:fillRect/>
          </a:stretch>
        </p:blipFill>
        <p:spPr bwMode="auto">
          <a:xfrm>
            <a:off x="0" y="0"/>
            <a:ext cx="576064" cy="7920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7544" y="11663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Администрация 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Октябрьского района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Города Томска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6381328"/>
            <a:ext cx="1481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Томск 2017</a:t>
            </a:r>
            <a:endParaRPr lang="ru-RU" sz="2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188640"/>
            <a:ext cx="2376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УТВЕРЖДЕНО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протокол общественной муниципальной комиссии 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«20» апреля 2017 года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2924944"/>
            <a:ext cx="8784976" cy="72008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i="1" dirty="0" smtClean="0">
              <a:solidFill>
                <a:schemeClr val="tx2">
                  <a:lumMod val="10000"/>
                </a:schemeClr>
              </a:solidFill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i="1" dirty="0" smtClean="0">
              <a:solidFill>
                <a:schemeClr val="tx2">
                  <a:lumMod val="10000"/>
                </a:schemeClr>
              </a:solidFill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Дизайн проект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ea typeface="+mj-ea"/>
                <a:cs typeface="Times New Roman" pitchFamily="18" charset="0"/>
              </a:rPr>
              <a:t>г. Томск, пос. Светлый, 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ea typeface="+mj-ea"/>
                <a:cs typeface="Times New Roman" pitchFamily="18" charset="0"/>
              </a:rPr>
              <a:t>г. Томск, пос. Светлый, 11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cs typeface="Times New Roman" pitchFamily="18" charset="0"/>
              </a:rPr>
              <a:t>г. Томск, пос. Светлый, 12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 город Томск, </a:t>
            </a:r>
            <a:b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пос. Светлый, 10, 11, 12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988840"/>
            <a:ext cx="1978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Ситуационный план</a:t>
            </a:r>
            <a:endParaRPr lang="ru-RU" sz="1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8" y="1988840"/>
            <a:ext cx="4203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Территория, планируемая к благоустройству</a:t>
            </a:r>
            <a:endParaRPr lang="ru-RU" sz="1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8" name="Picture 5" descr="C:\Users\kuznetsovaD\Desktop\светлый.jpg"/>
          <p:cNvPicPr>
            <a:picLocks noChangeAspect="1" noChangeArrowheads="1"/>
          </p:cNvPicPr>
          <p:nvPr/>
        </p:nvPicPr>
        <p:blipFill>
          <a:blip r:embed="rId2" cstate="print">
            <a:lum bright="8000"/>
          </a:blip>
          <a:srcRect l="46103" t="6662" r="32232" b="72347"/>
          <a:stretch>
            <a:fillRect/>
          </a:stretch>
        </p:blipFill>
        <p:spPr bwMode="auto">
          <a:xfrm>
            <a:off x="251520" y="2348880"/>
            <a:ext cx="3744416" cy="3859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 descr="C:\Users\kuznetsovaD\Desktop\Без имени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348880"/>
            <a:ext cx="3728066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 город Томск, </a:t>
            </a:r>
            <a:b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пос. Светлый, 10, 11, 12</a:t>
            </a:r>
            <a:endParaRPr lang="ru-RU" sz="1600" dirty="0"/>
          </a:p>
        </p:txBody>
      </p:sp>
      <p:sp>
        <p:nvSpPr>
          <p:cNvPr id="9" name="Содержимое 3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608512"/>
          </a:xfrm>
        </p:spPr>
        <p:txBody>
          <a:bodyPr>
            <a:normAutofit/>
          </a:bodyPr>
          <a:lstStyle/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endParaRPr lang="ru-RU" sz="1200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Адрес объекта: 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г. Томск, пос. Светлый, 10, 11, 12</a:t>
            </a:r>
          </a:p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Земельная принадлежность: 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собственность муниципального образования «Город Томск»</a:t>
            </a:r>
          </a:p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Общая площадь дворовых территорий: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 1 990  м</a:t>
            </a:r>
            <a:r>
              <a:rPr lang="ru-RU" sz="1200" baseline="30000" dirty="0" smtClean="0">
                <a:solidFill>
                  <a:schemeClr val="tx2">
                    <a:lumMod val="10000"/>
                  </a:schemeClr>
                </a:solidFill>
              </a:rPr>
              <a:t>2</a:t>
            </a:r>
          </a:p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</a:rPr>
              <a:t>Приблизительное количество проживающих: 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451  человек</a:t>
            </a:r>
          </a:p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Источники финансирования: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 федеральный бюджет, областной бюджет, бюджет  МО «Город Томск»  </a:t>
            </a:r>
          </a:p>
          <a:p>
            <a:pPr>
              <a:buNone/>
            </a:pPr>
            <a:endParaRPr lang="ru-RU" sz="12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В настоящее время покрытие дворовых территорий находится в крайне неудовлетворительном состоянии,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а</a:t>
            </a:r>
            <a:r>
              <a:rPr lang="ru-RU" sz="1200" dirty="0" smtClean="0"/>
              <a:t>сфальтобетонное покрытие разрушено, </a:t>
            </a:r>
            <a:r>
              <a:rPr lang="ru-RU" sz="1200" dirty="0" smtClean="0"/>
              <a:t>имеются </a:t>
            </a:r>
            <a:r>
              <a:rPr lang="ru-RU" sz="1200" dirty="0" smtClean="0"/>
              <a:t>выбоины, трещины, </a:t>
            </a:r>
            <a:r>
              <a:rPr lang="ru-RU" sz="1200" dirty="0" smtClean="0"/>
              <a:t>в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о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время весеннего паводка и дождей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подтоплена водой.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Требуется ремонт пешеходных связей.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endParaRPr lang="ru-RU" sz="12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В  2017 году жителями многоквартирного дома была подана заявка на участие в муниципальной программе «Формирование современной городской среды».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Запланированы работы по ремонту  дворовой территории, ремонту пешеходной зоны, установке скамеек и урн.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Дополнительно в 2017 году планируются работы по посадке зеленых насаждений силами жителей.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12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Кузнецова\Светлый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628800"/>
            <a:ext cx="3744416" cy="28085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3568" y="1340768"/>
            <a:ext cx="7552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  <a:cs typeface="Times New Roman" pitchFamily="18" charset="0"/>
              </a:rPr>
              <a:t>Существующее состояние                                                                     Перспективное направление</a:t>
            </a:r>
            <a:endParaRPr lang="ru-RU" sz="12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102" name="Picture 6" descr="D:\Студенты\DSCN6968.jpg"/>
          <p:cNvPicPr>
            <a:picLocks noChangeAspect="1" noChangeArrowheads="1"/>
          </p:cNvPicPr>
          <p:nvPr/>
        </p:nvPicPr>
        <p:blipFill>
          <a:blip r:embed="rId3" cstate="print"/>
          <a:srcRect b="17516"/>
          <a:stretch>
            <a:fillRect/>
          </a:stretch>
        </p:blipFill>
        <p:spPr bwMode="auto">
          <a:xfrm>
            <a:off x="395536" y="1628800"/>
            <a:ext cx="3744416" cy="2316391"/>
          </a:xfrm>
          <a:prstGeom prst="rect">
            <a:avLst/>
          </a:prstGeom>
          <a:noFill/>
        </p:spPr>
      </p:pic>
      <p:pic>
        <p:nvPicPr>
          <p:cNvPr id="4103" name="Picture 7" descr="C:\Users\kuznetsovaD\Desktop\светлый 10.jpg"/>
          <p:cNvPicPr>
            <a:picLocks noChangeAspect="1" noChangeArrowheads="1"/>
          </p:cNvPicPr>
          <p:nvPr/>
        </p:nvPicPr>
        <p:blipFill>
          <a:blip r:embed="rId4" cstate="print"/>
          <a:srcRect b="2038"/>
          <a:stretch>
            <a:fillRect/>
          </a:stretch>
        </p:blipFill>
        <p:spPr bwMode="auto">
          <a:xfrm>
            <a:off x="4860032" y="4149080"/>
            <a:ext cx="3744416" cy="231639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62068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</a:rPr>
              <a:t>Благоустройство дворовой территории (капитальный ремонт) многоквартирного дома по адресу: город Томск, </a:t>
            </a:r>
            <a:br>
              <a:rPr lang="ru-RU" sz="1600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</a:rPr>
              <a:t>пос. Светлый, 10, 11, 12</a:t>
            </a:r>
            <a:endParaRPr lang="ru-RU" sz="1600" dirty="0"/>
          </a:p>
        </p:txBody>
      </p:sp>
      <p:pic>
        <p:nvPicPr>
          <p:cNvPr id="1026" name="Picture 2" descr="C:\Documents and Settings\Tkacheva\Рабочий стол\ФСГС\ФОТО\Светлый 11\DSCN64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645024"/>
            <a:ext cx="3744416" cy="2808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 город Томск, </a:t>
            </a:r>
            <a:b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пос. Светлый, 10, 11, 12</a:t>
            </a:r>
            <a:endParaRPr lang="ru-RU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1844824"/>
            <a:ext cx="3047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План работ по благоустройству</a:t>
            </a:r>
            <a:endParaRPr lang="ru-RU" sz="1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76872"/>
            <a:ext cx="5616625" cy="437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 город Томск, </a:t>
            </a:r>
            <a:b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пос. Светлый, 10, 11, 12</a:t>
            </a:r>
            <a:endParaRPr lang="ru-RU" sz="1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844824"/>
            <a:ext cx="3456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cs typeface="Times New Roman" panose="02020603050405020304" pitchFamily="18" charset="0"/>
              </a:rPr>
              <a:t>Урна железобетонная с металлической вставкой</a:t>
            </a:r>
          </a:p>
          <a:p>
            <a:r>
              <a:rPr lang="ru-RU" sz="1200" dirty="0" smtClean="0"/>
              <a:t>Монолитная железобетонная окрашенная урна, украшенная объемным рельефом и гладкой окантовкой, с металлической оцинкованной вставкой с двумя ручками.</a:t>
            </a:r>
          </a:p>
          <a:p>
            <a:r>
              <a:rPr lang="ru-RU" sz="1200" dirty="0" smtClean="0"/>
              <a:t>с металлической оцинкованной вставкой с двумя ручками.</a:t>
            </a:r>
          </a:p>
          <a:p>
            <a:endParaRPr lang="ru-RU" sz="1200" b="1" dirty="0" smtClean="0"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7944" y="1844824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cs typeface="Times New Roman" panose="02020603050405020304" pitchFamily="18" charset="0"/>
              </a:rPr>
              <a:t>Скамья садово-парковая на металлических </a:t>
            </a:r>
            <a:r>
              <a:rPr lang="ru-RU" sz="1200" b="1" dirty="0" smtClean="0">
                <a:cs typeface="Times New Roman" panose="02020603050405020304" pitchFamily="18" charset="0"/>
              </a:rPr>
              <a:t>ножках</a:t>
            </a:r>
          </a:p>
          <a:p>
            <a:r>
              <a:rPr lang="ru-RU" sz="1200" dirty="0" smtClean="0"/>
              <a:t>Скамья садово-парковая выполнена на металлическом каркасе из трубы сечением Ø 26 мм. Сидение состоит из деревянных досок толщиной 110х40 мм в количестве 3 шт.</a:t>
            </a:r>
          </a:p>
          <a:p>
            <a:r>
              <a:rPr lang="ru-RU" sz="1200" dirty="0" smtClean="0"/>
              <a:t>Деревянные детали должны быть тщательно отшлифованы и окрашены акриловыми красками в заводских условиях.</a:t>
            </a:r>
          </a:p>
          <a:p>
            <a:endParaRPr lang="ru-RU" sz="1200" b="1" dirty="0"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6642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33843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1">
      <a:dk1>
        <a:sysClr val="windowText" lastClr="000000"/>
      </a:dk1>
      <a:lt1>
        <a:sysClr val="window" lastClr="FFFFFF"/>
      </a:lt1>
      <a:dk2>
        <a:srgbClr val="E2F0BE"/>
      </a:dk2>
      <a:lt2>
        <a:srgbClr val="FFFFFF"/>
      </a:lt2>
      <a:accent1>
        <a:srgbClr val="53548A"/>
      </a:accent1>
      <a:accent2>
        <a:srgbClr val="554B3D"/>
      </a:accent2>
      <a:accent3>
        <a:srgbClr val="A04DA3"/>
      </a:accent3>
      <a:accent4>
        <a:srgbClr val="C4652D"/>
      </a:accent4>
      <a:accent5>
        <a:srgbClr val="8B5D3D"/>
      </a:accent5>
      <a:accent6>
        <a:srgbClr val="D3DF33"/>
      </a:accent6>
      <a:hlink>
        <a:srgbClr val="67AFBD"/>
      </a:hlink>
      <a:folHlink>
        <a:srgbClr val="FFFFF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1005</TotalTime>
  <Words>365</Words>
  <Application>Microsoft Office PowerPoint</Application>
  <PresentationFormat>Экран (4:3)</PresentationFormat>
  <Paragraphs>46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Городская</vt:lpstr>
      <vt:lpstr>Муниципальная программа «Формирование современной городской среды» на территории  Октябрьского района города Томска</vt:lpstr>
      <vt:lpstr>Благоустройство дворовой территории (капитальный ремонт) многоквартирного дома по адресу: город Томск,  пос. Светлый, 10, 11, 12</vt:lpstr>
      <vt:lpstr>Благоустройство дворовой территории (капитальный ремонт) многоквартирного дома по адресу: город Томск,  пос. Светлый, 10, 11, 12</vt:lpstr>
      <vt:lpstr>Слайд 4</vt:lpstr>
      <vt:lpstr>Благоустройство дворовой территории (капитальный ремонт) многоквартирного дома по адресу: город Томск,  пос. Светлый, 10, 11, 12</vt:lpstr>
      <vt:lpstr>Благоустройство дворовой территории (капитальный ремонт) многоквартирного дома по адресу: город Томск,  пос. Светлый, 10, 11,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kuznetsovaD</dc:creator>
  <cp:lastModifiedBy>Kylebakina</cp:lastModifiedBy>
  <cp:revision>139</cp:revision>
  <dcterms:created xsi:type="dcterms:W3CDTF">2017-05-25T01:55:43Z</dcterms:created>
  <dcterms:modified xsi:type="dcterms:W3CDTF">2017-06-23T02:56:39Z</dcterms:modified>
</cp:coreProperties>
</file>